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/>
    <p:restoredTop sz="94634"/>
  </p:normalViewPr>
  <p:slideViewPr>
    <p:cSldViewPr snapToGrid="0" snapToObjects="1">
      <p:cViewPr varScale="1">
        <p:scale>
          <a:sx n="78" d="100"/>
          <a:sy n="78" d="100"/>
        </p:scale>
        <p:origin x="17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 </a:t>
            </a:r>
            <a:r>
              <a:rPr lang="en-US" dirty="0" err="1" smtClean="0"/>
              <a:t>quilty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260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materials, techniques and processes does ben </a:t>
            </a:r>
            <a:r>
              <a:rPr lang="en-US" dirty="0" err="1" smtClean="0"/>
              <a:t>quilty</a:t>
            </a:r>
            <a:r>
              <a:rPr lang="en-US" dirty="0" smtClean="0"/>
              <a:t> usually use to make his </a:t>
            </a:r>
            <a:r>
              <a:rPr lang="en-US" dirty="0"/>
              <a:t>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how do you see it </a:t>
            </a:r>
            <a:r>
              <a:rPr lang="en-US" smtClean="0"/>
              <a:t>in this artwork?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7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his work typically sit on the Abstraction </a:t>
            </a:r>
            <a:r>
              <a:rPr lang="en-US" dirty="0"/>
              <a:t>to </a:t>
            </a:r>
            <a:r>
              <a:rPr lang="en-US" dirty="0" smtClean="0"/>
              <a:t>realism scale?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how do you see it </a:t>
            </a:r>
            <a:r>
              <a:rPr lang="en-US" smtClean="0"/>
              <a:t>in this artwork?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8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Art elements, principles and aesthetic qualities does he typically use?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1" y="22944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And how do you see it in this artwork?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3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</a:t>
            </a:r>
            <a:r>
              <a:rPr lang="en-US" dirty="0" smtClean="0"/>
              <a:t>Ben </a:t>
            </a:r>
            <a:r>
              <a:rPr lang="en-US" dirty="0" err="1" smtClean="0"/>
              <a:t>quilty’s</a:t>
            </a:r>
            <a:r>
              <a:rPr lang="en-US" dirty="0" smtClean="0"/>
              <a:t> artworks </a:t>
            </a:r>
            <a:r>
              <a:rPr lang="en-US" dirty="0"/>
              <a:t>share </a:t>
            </a:r>
            <a:r>
              <a:rPr lang="en-US" dirty="0" smtClean="0"/>
              <a:t>the characteristics </a:t>
            </a:r>
            <a:r>
              <a:rPr lang="en-US" dirty="0"/>
              <a:t>of any art movements?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how do you see it in this artwork?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dirty="0" err="1" smtClean="0"/>
              <a:t>artform</a:t>
            </a:r>
            <a:r>
              <a:rPr lang="en-US" dirty="0" smtClean="0"/>
              <a:t> does ben </a:t>
            </a:r>
            <a:r>
              <a:rPr lang="en-US" dirty="0" err="1" smtClean="0"/>
              <a:t>quilty</a:t>
            </a:r>
            <a:r>
              <a:rPr lang="en-US" dirty="0" smtClean="0"/>
              <a:t> usually work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And how do you see it in this artwork?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91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41</TotalTime>
  <Words>116</Words>
  <Application>Microsoft Macintosh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Celestial</vt:lpstr>
      <vt:lpstr>Ben quilty </vt:lpstr>
      <vt:lpstr>What materials, techniques and processes does ben quilty usually use to make his work?</vt:lpstr>
      <vt:lpstr>Where does his work typically sit on the Abstraction to realism scale?</vt:lpstr>
      <vt:lpstr>What Art elements, principles and aesthetic qualities does he typically use?</vt:lpstr>
      <vt:lpstr>Do Ben quilty’s artworks share the characteristics of any art movements?</vt:lpstr>
      <vt:lpstr>What artform does ben quilty usually work in?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Low, Sarah J</dc:creator>
  <cp:lastModifiedBy>Low, Sarah J</cp:lastModifiedBy>
  <cp:revision>2</cp:revision>
  <dcterms:created xsi:type="dcterms:W3CDTF">2017-03-02T06:26:08Z</dcterms:created>
  <dcterms:modified xsi:type="dcterms:W3CDTF">2017-03-02T07:07:12Z</dcterms:modified>
</cp:coreProperties>
</file>